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1" r:id="rId8"/>
    <p:sldId id="275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8" r:id="rId19"/>
    <p:sldId id="269" r:id="rId20"/>
    <p:sldId id="270" r:id="rId21"/>
    <p:sldId id="278" r:id="rId22"/>
    <p:sldId id="279" r:id="rId23"/>
    <p:sldId id="280" r:id="rId24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나눔고딕 ExtraBold" panose="020D0904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4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0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1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5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5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1E42-1021-4D4C-9736-BE60ED1D57D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687A-9818-46F4-8CFC-AE34453B8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GORyJru8kQM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4429258" y="1288474"/>
            <a:ext cx="3333485" cy="2901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0845" y="4189616"/>
            <a:ext cx="277031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비즈니스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뉴미디어 기획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29" y="5045662"/>
            <a:ext cx="1401346" cy="6632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 승 찬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5429" y="3105835"/>
            <a:ext cx="81624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7982" b="17982"/>
          <a:stretch/>
        </p:blipFill>
        <p:spPr>
          <a:xfrm>
            <a:off x="4484197" y="0"/>
            <a:ext cx="7707803" cy="3550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420" t="13125" r="2634"/>
          <a:stretch/>
        </p:blipFill>
        <p:spPr>
          <a:xfrm>
            <a:off x="4484197" y="3225338"/>
            <a:ext cx="7714211" cy="36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96038" y="3167390"/>
            <a:ext cx="59186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Solution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회사에서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근무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376" y="3075058"/>
            <a:ext cx="160524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WHY?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08780" y="3136613"/>
            <a:ext cx="497444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새로움으로 가득 찬 프로젝트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01957" y="4719141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1556" y="4719141"/>
            <a:ext cx="67518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52253" y="4719141"/>
            <a:ext cx="18227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Optitrack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optitrac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93" y="2033936"/>
            <a:ext cx="3589064" cy="22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vr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11" y="1765842"/>
            <a:ext cx="3479956" cy="229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3665"/>
          <a:stretch/>
        </p:blipFill>
        <p:spPr>
          <a:xfrm>
            <a:off x="4876984" y="1453430"/>
            <a:ext cx="2304292" cy="31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471" y="3086099"/>
            <a:ext cx="446628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기획과 개발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운영까지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500" y="1123542"/>
            <a:ext cx="45576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공간 및 사용자 동선 기획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87" y="906211"/>
            <a:ext cx="4946884" cy="358292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77571" y="2951240"/>
            <a:ext cx="7467118" cy="3488299"/>
            <a:chOff x="279164" y="1489715"/>
            <a:chExt cx="11376485" cy="53145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85" y="1844638"/>
              <a:ext cx="6906147" cy="4413886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694551" y="1678307"/>
              <a:ext cx="400050" cy="952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30233" y="1489715"/>
              <a:ext cx="1791505" cy="492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 smtClean="0"/>
                <a:t>체험자의 동선</a:t>
              </a:r>
              <a:endParaRPr lang="en-US" altLang="ko-KR" sz="1000" dirty="0"/>
            </a:p>
          </p:txBody>
        </p:sp>
        <p:cxnSp>
          <p:nvCxnSpPr>
            <p:cNvPr id="10" name="직선 연결선 9"/>
            <p:cNvCxnSpPr>
              <a:endCxn id="11" idx="0"/>
            </p:cNvCxnSpPr>
            <p:nvPr/>
          </p:nvCxnSpPr>
          <p:spPr>
            <a:xfrm flipH="1">
              <a:off x="690462" y="4816871"/>
              <a:ext cx="717943" cy="548164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9164" y="5365034"/>
              <a:ext cx="822594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600" dirty="0" smtClean="0">
                  <a:solidFill>
                    <a:srgbClr val="FF0000"/>
                  </a:solidFill>
                </a:rPr>
                <a:t>부스 입구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연결선 11"/>
            <p:cNvCxnSpPr>
              <a:endCxn id="13" idx="2"/>
            </p:cNvCxnSpPr>
            <p:nvPr/>
          </p:nvCxnSpPr>
          <p:spPr>
            <a:xfrm flipV="1">
              <a:off x="4598878" y="1959654"/>
              <a:ext cx="1061549" cy="1111656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38229" y="1678307"/>
              <a:ext cx="1444395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600" dirty="0" smtClean="0">
                  <a:solidFill>
                    <a:srgbClr val="FF0000"/>
                  </a:solidFill>
                </a:rPr>
                <a:t>성화를 점화하는 화로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연결선 13"/>
            <p:cNvCxnSpPr>
              <a:endCxn id="15" idx="2"/>
            </p:cNvCxnSpPr>
            <p:nvPr/>
          </p:nvCxnSpPr>
          <p:spPr>
            <a:xfrm flipH="1" flipV="1">
              <a:off x="3300168" y="3517851"/>
              <a:ext cx="343471" cy="102057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39984" y="3236504"/>
              <a:ext cx="1120367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 smtClean="0">
                  <a:solidFill>
                    <a:srgbClr val="FF0000"/>
                  </a:solidFill>
                </a:rPr>
                <a:t>바람 </a:t>
              </a:r>
              <a:r>
                <a:rPr lang="ko-KR" altLang="en-US" sz="600" dirty="0" err="1" smtClean="0">
                  <a:solidFill>
                    <a:srgbClr val="FF0000"/>
                  </a:solidFill>
                </a:rPr>
                <a:t>연출용</a:t>
              </a:r>
              <a:r>
                <a:rPr lang="ko-KR" altLang="en-US" sz="600" dirty="0" smtClean="0">
                  <a:solidFill>
                    <a:srgbClr val="FF0000"/>
                  </a:solidFill>
                </a:rPr>
                <a:t> 팬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3991" y="6382273"/>
              <a:ext cx="1032907" cy="4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스키 점프</a:t>
              </a:r>
              <a:endParaRPr lang="en-US" altLang="ko-KR" sz="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600" dirty="0" err="1" smtClean="0">
                  <a:solidFill>
                    <a:srgbClr val="FF0000"/>
                  </a:solidFill>
                </a:rPr>
                <a:t>출발대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6935" y="5905710"/>
              <a:ext cx="1031377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가상 다리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직선 연결선 17"/>
            <p:cNvCxnSpPr>
              <a:endCxn id="19" idx="0"/>
            </p:cNvCxnSpPr>
            <p:nvPr/>
          </p:nvCxnSpPr>
          <p:spPr>
            <a:xfrm flipH="1">
              <a:off x="2043089" y="5479449"/>
              <a:ext cx="462286" cy="82637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31791" y="6305820"/>
              <a:ext cx="822594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부스 출구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0344" y="2300388"/>
              <a:ext cx="822594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성화봉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직선 연결선 20"/>
            <p:cNvCxnSpPr>
              <a:endCxn id="22" idx="0"/>
            </p:cNvCxnSpPr>
            <p:nvPr/>
          </p:nvCxnSpPr>
          <p:spPr>
            <a:xfrm flipH="1">
              <a:off x="1477031" y="4568781"/>
              <a:ext cx="1065408" cy="1166223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5733" y="5735004"/>
              <a:ext cx="822594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출발선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연결선 22"/>
            <p:cNvCxnSpPr>
              <a:endCxn id="24" idx="2"/>
            </p:cNvCxnSpPr>
            <p:nvPr/>
          </p:nvCxnSpPr>
          <p:spPr>
            <a:xfrm flipV="1">
              <a:off x="5740348" y="2564362"/>
              <a:ext cx="1550953" cy="1554699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646947" y="2142342"/>
              <a:ext cx="1288708" cy="4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smtClean="0">
                  <a:solidFill>
                    <a:srgbClr val="FF0000"/>
                  </a:solidFill>
                </a:rPr>
                <a:t>가상 엘리베이터</a:t>
              </a:r>
              <a:endParaRPr lang="en-US" altLang="ko-KR" sz="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위치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직선 연결선 24"/>
            <p:cNvCxnSpPr>
              <a:endCxn id="16" idx="0"/>
            </p:cNvCxnSpPr>
            <p:nvPr/>
          </p:nvCxnSpPr>
          <p:spPr>
            <a:xfrm>
              <a:off x="4243991" y="5550753"/>
              <a:ext cx="516454" cy="83152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endCxn id="17" idx="0"/>
            </p:cNvCxnSpPr>
            <p:nvPr/>
          </p:nvCxnSpPr>
          <p:spPr>
            <a:xfrm>
              <a:off x="6210301" y="4816871"/>
              <a:ext cx="172324" cy="1088839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20" idx="2"/>
            </p:cNvCxnSpPr>
            <p:nvPr/>
          </p:nvCxnSpPr>
          <p:spPr>
            <a:xfrm flipH="1" flipV="1">
              <a:off x="1511641" y="2581735"/>
              <a:ext cx="681186" cy="680072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29" idx="2"/>
            </p:cNvCxnSpPr>
            <p:nvPr/>
          </p:nvCxnSpPr>
          <p:spPr>
            <a:xfrm flipV="1">
              <a:off x="7348295" y="3857132"/>
              <a:ext cx="1225964" cy="543358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014666" y="3575785"/>
              <a:ext cx="1119185" cy="2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안전 손잡이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347" y="4843555"/>
              <a:ext cx="3087283" cy="1414395"/>
            </a:xfrm>
            <a:prstGeom prst="rect">
              <a:avLst/>
            </a:prstGeom>
          </p:spPr>
        </p:pic>
        <p:cxnSp>
          <p:nvCxnSpPr>
            <p:cNvPr id="31" name="직선 연결선 30"/>
            <p:cNvCxnSpPr>
              <a:endCxn id="32" idx="2"/>
            </p:cNvCxnSpPr>
            <p:nvPr/>
          </p:nvCxnSpPr>
          <p:spPr>
            <a:xfrm flipV="1">
              <a:off x="9875022" y="4494550"/>
              <a:ext cx="1072127" cy="76325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349999" y="4072529"/>
              <a:ext cx="1194300" cy="4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가상 다리를</a:t>
              </a:r>
              <a:endParaRPr lang="en-US" altLang="ko-KR" sz="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600" dirty="0" smtClean="0">
                  <a:solidFill>
                    <a:srgbClr val="FF0000"/>
                  </a:solidFill>
                </a:rPr>
                <a:t>흔드는 내부 장치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10805930" y="5184658"/>
              <a:ext cx="3063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10807907" y="5478987"/>
              <a:ext cx="3063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10956479" y="4924533"/>
              <a:ext cx="0" cy="2601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V="1">
              <a:off x="10956479" y="5482110"/>
              <a:ext cx="0" cy="2601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057071" y="5191547"/>
              <a:ext cx="598578" cy="2579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>
                  <a:solidFill>
                    <a:srgbClr val="FF0000"/>
                  </a:solidFill>
                </a:rPr>
                <a:t>33cm</a:t>
              </a:r>
              <a:endParaRPr lang="ko-KR" altLang="en-US" sz="5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4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805" b="50246"/>
          <a:stretch/>
        </p:blipFill>
        <p:spPr>
          <a:xfrm>
            <a:off x="870935" y="3697719"/>
            <a:ext cx="3463696" cy="2428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0" b="50535"/>
          <a:stretch/>
        </p:blipFill>
        <p:spPr>
          <a:xfrm>
            <a:off x="7411142" y="3697718"/>
            <a:ext cx="3532376" cy="2428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50289" r="50247" b="-43"/>
          <a:stretch/>
        </p:blipFill>
        <p:spPr>
          <a:xfrm>
            <a:off x="4044974" y="2758379"/>
            <a:ext cx="3511856" cy="2428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0" t="50221"/>
          <a:stretch/>
        </p:blipFill>
        <p:spPr>
          <a:xfrm>
            <a:off x="7411142" y="604050"/>
            <a:ext cx="3534094" cy="2429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782" y="1123542"/>
            <a:ext cx="4051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 및 테스트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74393" y="1123542"/>
            <a:ext cx="44678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텍스처 및 이펙트 제작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/>
          <a:stretch/>
        </p:blipFill>
        <p:spPr>
          <a:xfrm>
            <a:off x="3008338" y="2528634"/>
            <a:ext cx="4571870" cy="27926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31576" y="575682"/>
            <a:ext cx="3855963" cy="2807598"/>
            <a:chOff x="5970589" y="3725242"/>
            <a:chExt cx="3797070" cy="34506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0589" y="3725242"/>
              <a:ext cx="3797070" cy="175438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0589" y="5471785"/>
              <a:ext cx="3797070" cy="170407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68" y="3009025"/>
            <a:ext cx="2274661" cy="32319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10553" t="-299" r="13695" b="3917"/>
          <a:stretch/>
        </p:blipFill>
        <p:spPr>
          <a:xfrm>
            <a:off x="7231196" y="3491264"/>
            <a:ext cx="4056343" cy="26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4599" y="3167390"/>
            <a:ext cx="34628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밝히는 남자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590" b="14156"/>
          <a:stretch/>
        </p:blipFill>
        <p:spPr>
          <a:xfrm>
            <a:off x="8447796" y="698270"/>
            <a:ext cx="3066727" cy="404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3"/>
          <a:stretch/>
        </p:blipFill>
        <p:spPr>
          <a:xfrm>
            <a:off x="1053388" y="3444590"/>
            <a:ext cx="3909907" cy="26039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2" r="-39"/>
          <a:stretch/>
        </p:blipFill>
        <p:spPr>
          <a:xfrm>
            <a:off x="4876646" y="2722419"/>
            <a:ext cx="3708353" cy="2469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1409" y="1123542"/>
            <a:ext cx="381386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파견 작업 및 콘텐츠 운영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7363" b="7911"/>
          <a:stretch/>
        </p:blipFill>
        <p:spPr>
          <a:xfrm>
            <a:off x="2127186" y="1371600"/>
            <a:ext cx="7937628" cy="4093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0684" y="5709908"/>
            <a:ext cx="4650632" cy="3370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링크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://www.youtube.com/watch?v=GORyJru8kQM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0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770" y="2951947"/>
            <a:ext cx="7585730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밝히다 보니 다양한 경험을 할 수 있었고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이 자리에 서있게 되었습니다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2155" y="3167390"/>
            <a:ext cx="960295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새로움에 대한 도전정신을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MIDAS IT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이어가도록 하겠습니다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4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3947" y="1867419"/>
            <a:ext cx="5864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수능을 마치고 저 자신과 약속했습니다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50"/>
          <a:stretch/>
        </p:blipFill>
        <p:spPr bwMode="auto">
          <a:xfrm>
            <a:off x="918557" y="2129029"/>
            <a:ext cx="10354886" cy="4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88809" y="1867419"/>
            <a:ext cx="5814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것을 많이 배우고 경험해보자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870" y="4387493"/>
            <a:ext cx="15888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5608" y="4862429"/>
            <a:ext cx="29354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장학금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증정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광운대 ci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1" y="2002113"/>
            <a:ext cx="2055755" cy="20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68292" y="0"/>
            <a:ext cx="612370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0514" y="4387493"/>
            <a:ext cx="20569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글로벌미디어학부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9034" y="2192814"/>
            <a:ext cx="2699932" cy="1674353"/>
            <a:chOff x="6984396" y="1544039"/>
            <a:chExt cx="2699932" cy="1674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96" y="1544039"/>
              <a:ext cx="2699932" cy="1151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221" y="2830088"/>
              <a:ext cx="1970282" cy="38830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106611" y="3072850"/>
            <a:ext cx="404707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Technologies + Humanities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</a:p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융합전공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 2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42" y="3408219"/>
            <a:ext cx="6090458" cy="3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530"/>
          <a:stretch/>
        </p:blipFill>
        <p:spPr>
          <a:xfrm>
            <a:off x="0" y="3275215"/>
            <a:ext cx="6101542" cy="3582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8" y="-1"/>
            <a:ext cx="6163932" cy="34082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6101542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0559" y="3174014"/>
            <a:ext cx="24784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Marketing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1" y="0"/>
            <a:ext cx="7586749" cy="4242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278"/>
          <a:stretch/>
        </p:blipFill>
        <p:spPr>
          <a:xfrm>
            <a:off x="4605250" y="3532909"/>
            <a:ext cx="7586749" cy="4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5692" y="3105835"/>
            <a:ext cx="20601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D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Data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D1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208"/>
            <a:ext cx="7157258" cy="41358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0"/>
            <a:ext cx="7157258" cy="3477837"/>
            <a:chOff x="0" y="3380162"/>
            <a:chExt cx="6716684" cy="347783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380163"/>
              <a:ext cx="3787226" cy="18389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25" y="5195453"/>
              <a:ext cx="2929459" cy="16625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26" y="3380162"/>
              <a:ext cx="2929458" cy="1815292"/>
            </a:xfrm>
            <a:prstGeom prst="rect">
              <a:avLst/>
            </a:prstGeom>
          </p:spPr>
        </p:pic>
        <p:pic>
          <p:nvPicPr>
            <p:cNvPr id="9" name="_x287111048" descr="EMB000016bc11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95454"/>
              <a:ext cx="3787226" cy="1662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3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149</Words>
  <Application>Microsoft Office PowerPoint</Application>
  <PresentationFormat>와이드스크린</PresentationFormat>
  <Paragraphs>47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나눔스퀘어 ExtraBold</vt:lpstr>
      <vt:lpstr>나눔고딕</vt:lpstr>
      <vt:lpstr>나눔스퀘어</vt:lpstr>
      <vt:lpstr>나눔고딕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51</cp:revision>
  <dcterms:created xsi:type="dcterms:W3CDTF">2017-10-23T02:02:10Z</dcterms:created>
  <dcterms:modified xsi:type="dcterms:W3CDTF">2017-10-25T02:25:27Z</dcterms:modified>
</cp:coreProperties>
</file>